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b2e5570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b2e5570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bb2e5570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bb2e5570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bcdcb7651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bcdcb765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bb2e5570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bb2e5570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bb2e5570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bb2e5570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bb2e5570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bb2e5570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bb2e5570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bb2e5570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bb2e5570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bb2e5570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bcdcb765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bcdcb765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bcdcb765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bcdcb765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bcdcb765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bcdcb765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bcdcb765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bcdcb765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04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w"/>
              <a:t>&lt; שם המחקר &gt;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5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w"/>
              <a:t>&lt; שמות החוקרים &gt;</a:t>
            </a:r>
            <a:endParaRPr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w" sz="2000"/>
              <a:t>השתלמות רובופיסיקה 12-15/7/2021 </a:t>
            </a:r>
            <a:endParaRPr sz="20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w" sz="2000"/>
              <a:t>אורט קרית ביאליק</a:t>
            </a:r>
            <a:endParaRPr sz="2000"/>
          </a:p>
        </p:txBody>
      </p:sp>
      <p:sp>
        <p:nvSpPr>
          <p:cNvPr id="56" name="Google Shape;56;p13"/>
          <p:cNvSpPr txBox="1"/>
          <p:nvPr/>
        </p:nvSpPr>
        <p:spPr>
          <a:xfrm>
            <a:off x="7221000" y="2371650"/>
            <a:ext cx="161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">
                <a:highlight>
                  <a:srgbClr val="FFFF00"/>
                </a:highlight>
              </a:rPr>
              <a:t>תמונת החוקרים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41775" y="2433925"/>
            <a:ext cx="161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">
                <a:highlight>
                  <a:srgbClr val="FFFF00"/>
                </a:highlight>
              </a:rPr>
              <a:t>תמונת המערכת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תוצאות (טבלאות / גרפים עם קוי מגמה וציון מקדמים)</a:t>
            </a:r>
            <a:endParaRPr sz="1800"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, דיון על בעיות שנראו בניסוי , רשימת כ</a:t>
            </a:r>
            <a:r>
              <a:rPr lang="iw" sz="1800">
                <a:solidFill>
                  <a:schemeClr val="dk2"/>
                </a:solidFill>
              </a:rPr>
              <a:t>ל הניסויים שנעשו גם אלו שנכשלו, מגבלות הניסוי , רזולוצית החיישנים, שגיאות אפשריות</a:t>
            </a:r>
            <a:endParaRPr sz="1800"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מסקנות ודיון (אנליזה של התוצאות ביחס </a:t>
            </a:r>
            <a:r>
              <a:rPr b="1" lang="iw" sz="1800">
                <a:solidFill>
                  <a:schemeClr val="dk2"/>
                </a:solidFill>
              </a:rPr>
              <a:t>להשערה) - גרפים טבלאות וקוי מגמה </a:t>
            </a:r>
            <a:r>
              <a:rPr lang="iw" sz="1800">
                <a:solidFill>
                  <a:schemeClr val="dk2"/>
                </a:solidFill>
              </a:rPr>
              <a:t> </a:t>
            </a:r>
            <a:endParaRPr sz="1800"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רפלקציה אישית על התהליך וסיכום + תמונה אישית</a:t>
            </a:r>
            <a:endParaRPr sz="1800"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iw" sz="2500">
                <a:solidFill>
                  <a:schemeClr val="dk2"/>
                </a:solidFill>
              </a:rPr>
              <a:t>מטרות הניסוי </a:t>
            </a:r>
            <a:endParaRPr b="1" sz="25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45720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iw" sz="2500">
                <a:solidFill>
                  <a:schemeClr val="dk2"/>
                </a:solidFill>
              </a:rPr>
              <a:t>השערת הניסוי </a:t>
            </a:r>
            <a:endParaRPr b="1" sz="25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iw" sz="2500">
                <a:solidFill>
                  <a:schemeClr val="dk2"/>
                </a:solidFill>
              </a:rPr>
              <a:t>רקע תיאורטי </a:t>
            </a:r>
            <a:endParaRPr b="1" sz="25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שרטוט המערכת , דיאגרמת בלוקים (טופולוגית המערכת)</a:t>
            </a:r>
            <a:endParaRPr sz="180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צילומים של המערכת</a:t>
            </a:r>
            <a:endParaRPr sz="18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מהלך הניסוי - תיאור מילולי של הניסוי</a:t>
            </a:r>
            <a:endParaRPr sz="1800"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מהלך הניסוי - תרשים זרימה</a:t>
            </a:r>
            <a:endParaRPr sz="1800"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w" sz="1800">
                <a:solidFill>
                  <a:schemeClr val="dk2"/>
                </a:solidFill>
              </a:rPr>
              <a:t>מהלך הניסוי - התכנה</a:t>
            </a:r>
            <a:endParaRPr sz="1800"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